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4"/>
  </p:notesMasterIdLst>
  <p:sldIdLst>
    <p:sldId id="279" r:id="rId2"/>
    <p:sldId id="280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</a:t>
            </a:r>
            <a:r>
              <a:rPr lang="en-US" dirty="0" smtClean="0"/>
              <a:t>Nov 1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Complete the Prelab of the Boiling Ice </a:t>
            </a:r>
            <a:r>
              <a:rPr lang="en-US" b="1" dirty="0" smtClean="0"/>
              <a:t>Lab </a:t>
            </a:r>
          </a:p>
          <a:p>
            <a:pPr lvl="1"/>
            <a:r>
              <a:rPr lang="en-US" b="1" dirty="0" smtClean="0"/>
              <a:t>Get a MT stamp before you begin the lab.</a:t>
            </a:r>
            <a:endParaRPr lang="en-US" b="1" dirty="0"/>
          </a:p>
          <a:p>
            <a:r>
              <a:rPr lang="en-US" b="1" dirty="0" smtClean="0"/>
              <a:t>Objective </a:t>
            </a:r>
            <a:r>
              <a:rPr lang="en-US" b="1" dirty="0" smtClean="0"/>
              <a:t>–</a:t>
            </a:r>
          </a:p>
          <a:p>
            <a:pPr lvl="1"/>
            <a:r>
              <a:rPr lang="en-US" b="1" dirty="0" smtClean="0"/>
              <a:t>Explore the heating curve of water </a:t>
            </a:r>
          </a:p>
          <a:p>
            <a:r>
              <a:rPr lang="en-US" b="1" dirty="0" smtClean="0"/>
              <a:t>Agenda – </a:t>
            </a:r>
          </a:p>
          <a:p>
            <a:pPr lvl="1"/>
            <a:r>
              <a:rPr lang="en-US" b="1" dirty="0" smtClean="0"/>
              <a:t>Boiling Ice Lab  (or How do the Polar Ice Sheets melt</a:t>
            </a:r>
            <a:r>
              <a:rPr lang="en-US" b="1" dirty="0" smtClean="0"/>
              <a:t>?)</a:t>
            </a:r>
          </a:p>
          <a:p>
            <a:pPr lvl="1"/>
            <a:r>
              <a:rPr lang="en-US" b="1" dirty="0" smtClean="0"/>
              <a:t>Work in pairs to collect data. Get a </a:t>
            </a:r>
            <a:r>
              <a:rPr lang="en-US" b="1" dirty="0" err="1" smtClean="0"/>
              <a:t>pyrex</a:t>
            </a:r>
            <a:r>
              <a:rPr lang="en-US" b="1" dirty="0" smtClean="0"/>
              <a:t>/</a:t>
            </a:r>
            <a:r>
              <a:rPr lang="en-US" b="1" dirty="0" err="1" smtClean="0"/>
              <a:t>kimax</a:t>
            </a:r>
            <a:r>
              <a:rPr lang="en-US" b="1" dirty="0" smtClean="0"/>
              <a:t> beaker (100 mL or larger) and a thermometer. </a:t>
            </a:r>
          </a:p>
          <a:p>
            <a:pPr lvl="1"/>
            <a:r>
              <a:rPr lang="en-US" b="1" dirty="0" smtClean="0"/>
              <a:t>Obtain a sample of ice and start the lab.</a:t>
            </a:r>
          </a:p>
          <a:p>
            <a:pPr lvl="1"/>
            <a:r>
              <a:rPr lang="en-US" b="1" dirty="0" smtClean="0"/>
              <a:t>You should be able to complete the lab and </a:t>
            </a:r>
            <a:r>
              <a:rPr lang="en-US" b="1" u="sng" dirty="0" smtClean="0"/>
              <a:t>turn it in by the end of class</a:t>
            </a:r>
            <a:r>
              <a:rPr lang="en-US" b="1" dirty="0" smtClean="0"/>
              <a:t>.</a:t>
            </a:r>
          </a:p>
          <a:p>
            <a:pPr lvl="2"/>
            <a:r>
              <a:rPr lang="en-US" b="1" dirty="0" smtClean="0"/>
              <a:t>Everyone makes their own graph.</a:t>
            </a:r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804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Exit – clean up your station and return all equipment.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Boiling Ice Lab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Energy</a:t>
            </a:r>
            <a:r>
              <a:rPr lang="en-US" b="1" dirty="0"/>
              <a:t>, p38-45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42750</TotalTime>
  <Words>146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Nov 1, 2019 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228</cp:revision>
  <dcterms:created xsi:type="dcterms:W3CDTF">2015-08-11T02:33:52Z</dcterms:created>
  <dcterms:modified xsi:type="dcterms:W3CDTF">2019-11-01T17:38:43Z</dcterms:modified>
</cp:coreProperties>
</file>